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57" r:id="rId5"/>
    <p:sldMasterId id="2147485245" r:id="rId6"/>
  </p:sldMasterIdLst>
  <p:notesMasterIdLst>
    <p:notesMasterId r:id="rId10"/>
  </p:notesMasterIdLst>
  <p:handoutMasterIdLst>
    <p:handoutMasterId r:id="rId11"/>
  </p:handoutMasterIdLst>
  <p:sldIdLst>
    <p:sldId id="490" r:id="rId7"/>
    <p:sldId id="491" r:id="rId8"/>
    <p:sldId id="492" r:id="rId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A63E4771-ACEC-2B41-8B2D-6C65AD559C79}">
          <p14:sldIdLst>
            <p14:sldId id="490"/>
            <p14:sldId id="491"/>
            <p14:sldId id="4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9875" autoAdjust="0"/>
  </p:normalViewPr>
  <p:slideViewPr>
    <p:cSldViewPr snapToGrid="0" snapToObjects="1">
      <p:cViewPr varScale="1">
        <p:scale>
          <a:sx n="210" d="100"/>
          <a:sy n="210" d="100"/>
        </p:scale>
        <p:origin x="21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1/17/20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4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4071888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2298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5768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70428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941115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02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475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1844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3640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24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789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9372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079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8132288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4953141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421745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29939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847167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6967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025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479620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814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2830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871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6615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9980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571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830905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53850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507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352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72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630523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50982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33637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3921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92167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371592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2394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116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8011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05698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4652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83342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9263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8215942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7569398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4709504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93608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5757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930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65499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9053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65611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556635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7403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3690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28151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1480108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12892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6517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143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6206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299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46" r:id="rId1"/>
    <p:sldLayoutId id="2147485247" r:id="rId2"/>
    <p:sldLayoutId id="2147485248" r:id="rId3"/>
    <p:sldLayoutId id="2147485249" r:id="rId4"/>
    <p:sldLayoutId id="2147485250" r:id="rId5"/>
    <p:sldLayoutId id="2147485251" r:id="rId6"/>
    <p:sldLayoutId id="2147485252" r:id="rId7"/>
    <p:sldLayoutId id="2147485253" r:id="rId8"/>
    <p:sldLayoutId id="2147485254" r:id="rId9"/>
    <p:sldLayoutId id="2147485255" r:id="rId10"/>
    <p:sldLayoutId id="2147485256" r:id="rId11"/>
    <p:sldLayoutId id="2147485257" r:id="rId12"/>
    <p:sldLayoutId id="2147485258" r:id="rId13"/>
    <p:sldLayoutId id="2147485259" r:id="rId14"/>
    <p:sldLayoutId id="2147485260" r:id="rId15"/>
    <p:sldLayoutId id="2147485261" r:id="rId16"/>
    <p:sldLayoutId id="2147485262" r:id="rId17"/>
    <p:sldLayoutId id="2147485263" r:id="rId18"/>
    <p:sldLayoutId id="2147485264" r:id="rId19"/>
    <p:sldLayoutId id="2147485265" r:id="rId20"/>
    <p:sldLayoutId id="2147485266" r:id="rId21"/>
    <p:sldLayoutId id="2147485267" r:id="rId22"/>
    <p:sldLayoutId id="2147485268" r:id="rId23"/>
    <p:sldLayoutId id="2147485269" r:id="rId24"/>
    <p:sldLayoutId id="2147485270" r:id="rId25"/>
    <p:sldLayoutId id="2147485271" r:id="rId26"/>
    <p:sldLayoutId id="2147485272" r:id="rId27"/>
    <p:sldLayoutId id="2147485273" r:id="rId28"/>
    <p:sldLayoutId id="2147485274" r:id="rId29"/>
    <p:sldLayoutId id="2147485275" r:id="rId30"/>
    <p:sldLayoutId id="2147485276" r:id="rId31"/>
    <p:sldLayoutId id="2147485277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tiff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14.tiff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tiff"/><Relationship Id="rId12" Type="http://schemas.openxmlformats.org/officeDocument/2006/relationships/image" Target="../media/image13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1" y="2808025"/>
            <a:ext cx="496502" cy="4340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8265" y="3238011"/>
            <a:ext cx="75980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259168" y="3377348"/>
            <a:ext cx="155026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Kafka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391236" y="1946494"/>
            <a:ext cx="437270" cy="437270"/>
            <a:chOff x="394759" y="4656919"/>
            <a:chExt cx="707233" cy="707233"/>
          </a:xfrm>
        </p:grpSpPr>
        <p:sp>
          <p:nvSpPr>
            <p:cNvPr id="142" name="Shape 272"/>
            <p:cNvSpPr/>
            <p:nvPr/>
          </p:nvSpPr>
          <p:spPr>
            <a:xfrm>
              <a:off x="394759" y="4656919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3" name="_-13.png"/>
            <p:cNvPicPr/>
            <p:nvPr/>
          </p:nvPicPr>
          <p:blipFill>
            <a:blip r:embed="rId4"/>
            <a:srcRect l="19624" t="23468" r="19624" b="23468"/>
            <a:stretch>
              <a:fillRect/>
            </a:stretch>
          </p:blipFill>
          <p:spPr>
            <a:xfrm>
              <a:off x="535947" y="4822892"/>
              <a:ext cx="429660" cy="3752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46475" y="2375987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A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Arial"/>
                <a:sym typeface="Helvetica Light"/>
              </a:rPr>
              <a:t>uthors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55" y="1761053"/>
            <a:ext cx="429780" cy="26288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177095" y="2281145"/>
            <a:ext cx="844221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929" y="1759193"/>
            <a:ext cx="190069" cy="215291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3375136" y="1851668"/>
            <a:ext cx="437271" cy="437270"/>
            <a:chOff x="555452" y="2050875"/>
            <a:chExt cx="707235" cy="707233"/>
          </a:xfrm>
        </p:grpSpPr>
        <p:sp>
          <p:nvSpPr>
            <p:cNvPr id="140" name="Shape 339"/>
            <p:cNvSpPr/>
            <p:nvPr/>
          </p:nvSpPr>
          <p:spPr>
            <a:xfrm>
              <a:off x="555452" y="2050875"/>
              <a:ext cx="707235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1" name="_-41.png"/>
            <p:cNvPicPr/>
            <p:nvPr/>
          </p:nvPicPr>
          <p:blipFill>
            <a:blip r:embed="rId8"/>
            <a:srcRect l="21704" t="15445" r="21704" b="15445"/>
            <a:stretch>
              <a:fillRect/>
            </a:stretch>
          </p:blipFill>
          <p:spPr>
            <a:xfrm>
              <a:off x="712289" y="2169320"/>
              <a:ext cx="400239" cy="4887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455597" y="4689818"/>
            <a:ext cx="123345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Postgres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cxnSp>
        <p:nvCxnSpPr>
          <p:cNvPr id="176" name="Straight Arrow Connector 62"/>
          <p:cNvCxnSpPr>
            <a:cxnSpLocks/>
          </p:cNvCxnSpPr>
          <p:nvPr/>
        </p:nvCxnSpPr>
        <p:spPr>
          <a:xfrm flipH="1">
            <a:off x="3943989" y="3103649"/>
            <a:ext cx="3709647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4" name="Straight Arrow Connector 62"/>
          <p:cNvCxnSpPr>
            <a:cxnSpLocks/>
          </p:cNvCxnSpPr>
          <p:nvPr/>
        </p:nvCxnSpPr>
        <p:spPr>
          <a:xfrm flipH="1" flipV="1">
            <a:off x="3961633" y="3106142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Straight Arrow Connector 62"/>
          <p:cNvCxnSpPr>
            <a:cxnSpLocks/>
          </p:cNvCxnSpPr>
          <p:nvPr/>
        </p:nvCxnSpPr>
        <p:spPr>
          <a:xfrm flipH="1">
            <a:off x="1490365" y="2122912"/>
            <a:ext cx="1741245" cy="976555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0" name="Straight Arrow Connector 62"/>
          <p:cNvCxnSpPr>
            <a:cxnSpLocks/>
          </p:cNvCxnSpPr>
          <p:nvPr/>
        </p:nvCxnSpPr>
        <p:spPr>
          <a:xfrm flipH="1">
            <a:off x="3961632" y="2227097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300F574-B010-3749-BC0D-104CEA68C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384" y="2630481"/>
            <a:ext cx="724542" cy="724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A7930-54F9-764C-B2F1-5DAA067CC9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384" y="3938149"/>
            <a:ext cx="702016" cy="7242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77" name="Straight Arrow Connector 62">
            <a:extLst>
              <a:ext uri="{FF2B5EF4-FFF2-40B4-BE49-F238E27FC236}">
                <a16:creationId xmlns:a16="http://schemas.microsoft.com/office/drawing/2014/main" id="{D6CB243E-90DF-BA43-8422-02C0B5C5FB0E}"/>
              </a:ext>
            </a:extLst>
          </p:cNvPr>
          <p:cNvCxnSpPr>
            <a:cxnSpLocks/>
          </p:cNvCxnSpPr>
          <p:nvPr/>
        </p:nvCxnSpPr>
        <p:spPr>
          <a:xfrm flipH="1">
            <a:off x="1476107" y="3103897"/>
            <a:ext cx="1773146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EDD8ED9A-D8B0-DD42-A5CB-CF658BD13B44}"/>
              </a:ext>
            </a:extLst>
          </p:cNvPr>
          <p:cNvCxnSpPr>
            <a:cxnSpLocks/>
          </p:cNvCxnSpPr>
          <p:nvPr/>
        </p:nvCxnSpPr>
        <p:spPr>
          <a:xfrm flipH="1">
            <a:off x="5959451" y="3121139"/>
            <a:ext cx="1694185" cy="1267556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Arrow Connector 62">
            <a:extLst>
              <a:ext uri="{FF2B5EF4-FFF2-40B4-BE49-F238E27FC236}">
                <a16:creationId xmlns:a16="http://schemas.microsoft.com/office/drawing/2014/main" id="{C2F79484-AEA7-904F-83C8-5686AFB2C60B}"/>
              </a:ext>
            </a:extLst>
          </p:cNvPr>
          <p:cNvCxnSpPr>
            <a:cxnSpLocks/>
          </p:cNvCxnSpPr>
          <p:nvPr/>
        </p:nvCxnSpPr>
        <p:spPr>
          <a:xfrm flipH="1">
            <a:off x="5928102" y="4388695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62">
            <a:extLst>
              <a:ext uri="{FF2B5EF4-FFF2-40B4-BE49-F238E27FC236}">
                <a16:creationId xmlns:a16="http://schemas.microsoft.com/office/drawing/2014/main" id="{042CAFF4-FF08-8B41-9AEA-FE5FAD9C9D7F}"/>
              </a:ext>
            </a:extLst>
          </p:cNvPr>
          <p:cNvCxnSpPr>
            <a:cxnSpLocks/>
          </p:cNvCxnSpPr>
          <p:nvPr/>
        </p:nvCxnSpPr>
        <p:spPr>
          <a:xfrm flipH="1">
            <a:off x="1490366" y="4388695"/>
            <a:ext cx="3751240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E088274-D4DD-324A-BF2D-CD4C9F305B06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1E1F6C-43EF-2141-A871-05B194256409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64" name="Shape 529">
              <a:extLst>
                <a:ext uri="{FF2B5EF4-FFF2-40B4-BE49-F238E27FC236}">
                  <a16:creationId xmlns:a16="http://schemas.microsoft.com/office/drawing/2014/main" id="{24041817-F7AC-DB48-99CF-43A4B1CF06E5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" name="_-47.png">
              <a:extLst>
                <a:ext uri="{FF2B5EF4-FFF2-40B4-BE49-F238E27FC236}">
                  <a16:creationId xmlns:a16="http://schemas.microsoft.com/office/drawing/2014/main" id="{13C7C70A-74EF-A145-AD6C-594F35953BA0}"/>
                </a:ext>
              </a:extLst>
            </p:cNvPr>
            <p:cNvPicPr/>
            <p:nvPr/>
          </p:nvPicPr>
          <p:blipFill>
            <a:blip r:embed="rId12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6342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Notifications for Web Application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1" y="2808025"/>
            <a:ext cx="496502" cy="4340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8265" y="3238011"/>
            <a:ext cx="75980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259168" y="3377348"/>
            <a:ext cx="155026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Kafka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0F574-B010-3749-BC0D-104CEA68C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384" y="2630481"/>
            <a:ext cx="724542" cy="72454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088274-D4DD-324A-BF2D-CD4C9F305B06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1E1F6C-43EF-2141-A871-05B194256409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64" name="Shape 529">
              <a:extLst>
                <a:ext uri="{FF2B5EF4-FFF2-40B4-BE49-F238E27FC236}">
                  <a16:creationId xmlns:a16="http://schemas.microsoft.com/office/drawing/2014/main" id="{24041817-F7AC-DB48-99CF-43A4B1CF06E5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" name="_-47.png">
              <a:extLst>
                <a:ext uri="{FF2B5EF4-FFF2-40B4-BE49-F238E27FC236}">
                  <a16:creationId xmlns:a16="http://schemas.microsoft.com/office/drawing/2014/main" id="{13C7C70A-74EF-A145-AD6C-594F35953BA0}"/>
                </a:ext>
              </a:extLst>
            </p:cNvPr>
            <p:cNvPicPr/>
            <p:nvPr/>
          </p:nvPicPr>
          <p:blipFill>
            <a:blip r:embed="rId7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D182829-5853-9D4C-B68A-CC8C82AE8596}"/>
              </a:ext>
            </a:extLst>
          </p:cNvPr>
          <p:cNvSpPr txBox="1"/>
          <p:nvPr/>
        </p:nvSpPr>
        <p:spPr>
          <a:xfrm>
            <a:off x="2469713" y="439374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1.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5D551-F750-FF48-9FE1-22F472E7FA10}"/>
              </a:ext>
            </a:extLst>
          </p:cNvPr>
          <p:cNvSpPr txBox="1"/>
          <p:nvPr/>
        </p:nvSpPr>
        <p:spPr>
          <a:xfrm>
            <a:off x="1584163" y="2806873"/>
            <a:ext cx="1841369" cy="278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4.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BBB320-1A7A-C640-8672-D0B08492D897}"/>
              </a:ext>
            </a:extLst>
          </p:cNvPr>
          <p:cNvSpPr txBox="1"/>
          <p:nvPr/>
        </p:nvSpPr>
        <p:spPr>
          <a:xfrm>
            <a:off x="4902654" y="2779283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3.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354A91-A32E-7B46-AC21-61467922CCD6}"/>
              </a:ext>
            </a:extLst>
          </p:cNvPr>
          <p:cNvSpPr txBox="1"/>
          <p:nvPr/>
        </p:nvSpPr>
        <p:spPr>
          <a:xfrm>
            <a:off x="6029600" y="4002327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2. </a:t>
            </a:r>
          </a:p>
        </p:txBody>
      </p:sp>
      <p:cxnSp>
        <p:nvCxnSpPr>
          <p:cNvPr id="34" name="Straight Arrow Connector 62">
            <a:extLst>
              <a:ext uri="{FF2B5EF4-FFF2-40B4-BE49-F238E27FC236}">
                <a16:creationId xmlns:a16="http://schemas.microsoft.com/office/drawing/2014/main" id="{D73B4381-9A54-F84F-BD81-2E6E19B3B2A9}"/>
              </a:ext>
            </a:extLst>
          </p:cNvPr>
          <p:cNvCxnSpPr>
            <a:cxnSpLocks/>
          </p:cNvCxnSpPr>
          <p:nvPr/>
        </p:nvCxnSpPr>
        <p:spPr>
          <a:xfrm flipH="1" flipV="1">
            <a:off x="3961633" y="3106142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CC7022-FB7E-D246-9E92-EF78C6C3C7D8}"/>
              </a:ext>
            </a:extLst>
          </p:cNvPr>
          <p:cNvSpPr txBox="1"/>
          <p:nvPr/>
        </p:nvSpPr>
        <p:spPr>
          <a:xfrm>
            <a:off x="3177095" y="2281145"/>
            <a:ext cx="844221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7F1C6A-2F8A-7D4F-B4FA-A9A7A9997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2929" y="1759193"/>
            <a:ext cx="190069" cy="21529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837DE4F-D6C9-0C42-8BE8-CEAE326CF131}"/>
              </a:ext>
            </a:extLst>
          </p:cNvPr>
          <p:cNvGrpSpPr/>
          <p:nvPr/>
        </p:nvGrpSpPr>
        <p:grpSpPr>
          <a:xfrm>
            <a:off x="3375136" y="1851668"/>
            <a:ext cx="437271" cy="437270"/>
            <a:chOff x="555452" y="2050875"/>
            <a:chExt cx="707235" cy="707233"/>
          </a:xfrm>
        </p:grpSpPr>
        <p:sp>
          <p:nvSpPr>
            <p:cNvPr id="38" name="Shape 339">
              <a:extLst>
                <a:ext uri="{FF2B5EF4-FFF2-40B4-BE49-F238E27FC236}">
                  <a16:creationId xmlns:a16="http://schemas.microsoft.com/office/drawing/2014/main" id="{0380C106-593C-564D-9785-06C67BBB763D}"/>
                </a:ext>
              </a:extLst>
            </p:cNvPr>
            <p:cNvSpPr/>
            <p:nvPr/>
          </p:nvSpPr>
          <p:spPr>
            <a:xfrm>
              <a:off x="555452" y="2050875"/>
              <a:ext cx="707235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9" name="_-41.png">
              <a:extLst>
                <a:ext uri="{FF2B5EF4-FFF2-40B4-BE49-F238E27FC236}">
                  <a16:creationId xmlns:a16="http://schemas.microsoft.com/office/drawing/2014/main" id="{EC175BBC-1A55-8549-9CAB-E7B1A5922EFC}"/>
                </a:ext>
              </a:extLst>
            </p:cNvPr>
            <p:cNvPicPr/>
            <p:nvPr/>
          </p:nvPicPr>
          <p:blipFill>
            <a:blip r:embed="rId9"/>
            <a:srcRect l="21704" t="15445" r="21704" b="15445"/>
            <a:stretch>
              <a:fillRect/>
            </a:stretch>
          </p:blipFill>
          <p:spPr>
            <a:xfrm>
              <a:off x="712289" y="2169320"/>
              <a:ext cx="400239" cy="4887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cxnSp>
        <p:nvCxnSpPr>
          <p:cNvPr id="40" name="Straight Arrow Connector 62">
            <a:extLst>
              <a:ext uri="{FF2B5EF4-FFF2-40B4-BE49-F238E27FC236}">
                <a16:creationId xmlns:a16="http://schemas.microsoft.com/office/drawing/2014/main" id="{E85B6FC9-BD5D-D940-980F-2DD1FF7ABDAF}"/>
              </a:ext>
            </a:extLst>
          </p:cNvPr>
          <p:cNvCxnSpPr>
            <a:cxnSpLocks/>
          </p:cNvCxnSpPr>
          <p:nvPr/>
        </p:nvCxnSpPr>
        <p:spPr>
          <a:xfrm flipH="1">
            <a:off x="1490365" y="2122912"/>
            <a:ext cx="1741245" cy="976555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95B1A1-B222-6141-BD40-2EC3765967A5}"/>
              </a:ext>
            </a:extLst>
          </p:cNvPr>
          <p:cNvSpPr txBox="1"/>
          <p:nvPr/>
        </p:nvSpPr>
        <p:spPr>
          <a:xfrm>
            <a:off x="7455597" y="4689818"/>
            <a:ext cx="123345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Postgres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E49ABEF-5B1D-014A-84D3-2383E6E152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384" y="3938149"/>
            <a:ext cx="702016" cy="724247"/>
          </a:xfrm>
          <a:prstGeom prst="rect">
            <a:avLst/>
          </a:prstGeom>
        </p:spPr>
      </p:pic>
      <p:cxnSp>
        <p:nvCxnSpPr>
          <p:cNvPr id="43" name="Straight Arrow Connector 62">
            <a:extLst>
              <a:ext uri="{FF2B5EF4-FFF2-40B4-BE49-F238E27FC236}">
                <a16:creationId xmlns:a16="http://schemas.microsoft.com/office/drawing/2014/main" id="{195581DC-2F5E-F442-88F3-B321124609E7}"/>
              </a:ext>
            </a:extLst>
          </p:cNvPr>
          <p:cNvCxnSpPr>
            <a:cxnSpLocks/>
          </p:cNvCxnSpPr>
          <p:nvPr/>
        </p:nvCxnSpPr>
        <p:spPr>
          <a:xfrm flipH="1">
            <a:off x="5959451" y="4388695"/>
            <a:ext cx="1595975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19AEDA-8D7D-8D48-97E8-134665222E03}"/>
              </a:ext>
            </a:extLst>
          </p:cNvPr>
          <p:cNvGrpSpPr/>
          <p:nvPr/>
        </p:nvGrpSpPr>
        <p:grpSpPr>
          <a:xfrm>
            <a:off x="5391236" y="1946494"/>
            <a:ext cx="437270" cy="437270"/>
            <a:chOff x="394759" y="4656919"/>
            <a:chExt cx="707233" cy="707233"/>
          </a:xfrm>
        </p:grpSpPr>
        <p:sp>
          <p:nvSpPr>
            <p:cNvPr id="45" name="Shape 272">
              <a:extLst>
                <a:ext uri="{FF2B5EF4-FFF2-40B4-BE49-F238E27FC236}">
                  <a16:creationId xmlns:a16="http://schemas.microsoft.com/office/drawing/2014/main" id="{A91E1DEB-1BC4-2046-9353-9B058CE41868}"/>
                </a:ext>
              </a:extLst>
            </p:cNvPr>
            <p:cNvSpPr/>
            <p:nvPr/>
          </p:nvSpPr>
          <p:spPr>
            <a:xfrm>
              <a:off x="394759" y="4656919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0" name="_-13.png">
              <a:extLst>
                <a:ext uri="{FF2B5EF4-FFF2-40B4-BE49-F238E27FC236}">
                  <a16:creationId xmlns:a16="http://schemas.microsoft.com/office/drawing/2014/main" id="{EC074BF4-DE59-D94B-B54E-633D61EBE280}"/>
                </a:ext>
              </a:extLst>
            </p:cNvPr>
            <p:cNvPicPr/>
            <p:nvPr/>
          </p:nvPicPr>
          <p:blipFill>
            <a:blip r:embed="rId11"/>
            <a:srcRect l="19624" t="23468" r="19624" b="23468"/>
            <a:stretch>
              <a:fillRect/>
            </a:stretch>
          </p:blipFill>
          <p:spPr>
            <a:xfrm>
              <a:off x="535947" y="4822892"/>
              <a:ext cx="429660" cy="3752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F7337C7-EC4C-1B4B-99BA-52520C2393AA}"/>
              </a:ext>
            </a:extLst>
          </p:cNvPr>
          <p:cNvSpPr txBox="1"/>
          <p:nvPr/>
        </p:nvSpPr>
        <p:spPr>
          <a:xfrm>
            <a:off x="5146475" y="2375987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A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Arial"/>
                <a:sym typeface="Helvetica Light"/>
              </a:rPr>
              <a:t>uthors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FEFC245-AEF3-844F-B8A3-21108CD103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8755" y="1761053"/>
            <a:ext cx="429780" cy="262882"/>
          </a:xfrm>
          <a:prstGeom prst="rect">
            <a:avLst/>
          </a:prstGeom>
        </p:spPr>
      </p:pic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A28D1E86-BB0D-F84E-881B-66B4D58057E0}"/>
              </a:ext>
            </a:extLst>
          </p:cNvPr>
          <p:cNvCxnSpPr>
            <a:cxnSpLocks/>
          </p:cNvCxnSpPr>
          <p:nvPr/>
        </p:nvCxnSpPr>
        <p:spPr>
          <a:xfrm flipH="1">
            <a:off x="3961632" y="2227097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6" name="Straight Arrow Connector 62"/>
          <p:cNvCxnSpPr>
            <a:cxnSpLocks/>
          </p:cNvCxnSpPr>
          <p:nvPr/>
        </p:nvCxnSpPr>
        <p:spPr>
          <a:xfrm flipH="1">
            <a:off x="3943989" y="3103649"/>
            <a:ext cx="3709647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62">
            <a:extLst>
              <a:ext uri="{FF2B5EF4-FFF2-40B4-BE49-F238E27FC236}">
                <a16:creationId xmlns:a16="http://schemas.microsoft.com/office/drawing/2014/main" id="{D6CB243E-90DF-BA43-8422-02C0B5C5FB0E}"/>
              </a:ext>
            </a:extLst>
          </p:cNvPr>
          <p:cNvCxnSpPr>
            <a:cxnSpLocks/>
          </p:cNvCxnSpPr>
          <p:nvPr/>
        </p:nvCxnSpPr>
        <p:spPr>
          <a:xfrm flipH="1">
            <a:off x="1476107" y="3103897"/>
            <a:ext cx="177314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EDD8ED9A-D8B0-DD42-A5CB-CF658BD13B44}"/>
              </a:ext>
            </a:extLst>
          </p:cNvPr>
          <p:cNvCxnSpPr>
            <a:cxnSpLocks/>
          </p:cNvCxnSpPr>
          <p:nvPr/>
        </p:nvCxnSpPr>
        <p:spPr>
          <a:xfrm flipH="1">
            <a:off x="5959451" y="3121139"/>
            <a:ext cx="1694185" cy="1267556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62">
            <a:extLst>
              <a:ext uri="{FF2B5EF4-FFF2-40B4-BE49-F238E27FC236}">
                <a16:creationId xmlns:a16="http://schemas.microsoft.com/office/drawing/2014/main" id="{042CAFF4-FF08-8B41-9AEA-FE5FAD9C9D7F}"/>
              </a:ext>
            </a:extLst>
          </p:cNvPr>
          <p:cNvCxnSpPr>
            <a:cxnSpLocks/>
          </p:cNvCxnSpPr>
          <p:nvPr/>
        </p:nvCxnSpPr>
        <p:spPr>
          <a:xfrm flipH="1">
            <a:off x="1490366" y="4388695"/>
            <a:ext cx="375124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577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REST Endpoints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391236" y="1946494"/>
            <a:ext cx="437270" cy="437270"/>
            <a:chOff x="394759" y="4656919"/>
            <a:chExt cx="707233" cy="707233"/>
          </a:xfrm>
        </p:grpSpPr>
        <p:sp>
          <p:nvSpPr>
            <p:cNvPr id="142" name="Shape 272"/>
            <p:cNvSpPr/>
            <p:nvPr/>
          </p:nvSpPr>
          <p:spPr>
            <a:xfrm>
              <a:off x="394759" y="4656919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3" name="_-13.png"/>
            <p:cNvPicPr/>
            <p:nvPr/>
          </p:nvPicPr>
          <p:blipFill>
            <a:blip r:embed="rId3"/>
            <a:srcRect l="19624" t="23468" r="19624" b="23468"/>
            <a:stretch>
              <a:fillRect/>
            </a:stretch>
          </p:blipFill>
          <p:spPr>
            <a:xfrm>
              <a:off x="535947" y="4822892"/>
              <a:ext cx="429660" cy="3752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46475" y="2375987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A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Arial"/>
                <a:sym typeface="Helvetica Light"/>
              </a:rPr>
              <a:t>uthors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755" y="1761053"/>
            <a:ext cx="429780" cy="26288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455597" y="4689818"/>
            <a:ext cx="123345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Postgres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cxnSp>
        <p:nvCxnSpPr>
          <p:cNvPr id="200" name="Straight Arrow Connector 62"/>
          <p:cNvCxnSpPr>
            <a:cxnSpLocks/>
          </p:cNvCxnSpPr>
          <p:nvPr/>
        </p:nvCxnSpPr>
        <p:spPr>
          <a:xfrm flipH="1">
            <a:off x="3939330" y="2189927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CA7930-54F9-764C-B2F1-5DAA067C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84" y="3938149"/>
            <a:ext cx="702016" cy="7242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47" name="Straight Arrow Connector 62">
            <a:extLst>
              <a:ext uri="{FF2B5EF4-FFF2-40B4-BE49-F238E27FC236}">
                <a16:creationId xmlns:a16="http://schemas.microsoft.com/office/drawing/2014/main" id="{0742C7FB-282F-6746-9EDD-84FFF07D1D2B}"/>
              </a:ext>
            </a:extLst>
          </p:cNvPr>
          <p:cNvCxnSpPr>
            <a:cxnSpLocks/>
          </p:cNvCxnSpPr>
          <p:nvPr/>
        </p:nvCxnSpPr>
        <p:spPr>
          <a:xfrm flipH="1" flipV="1">
            <a:off x="3913314" y="3191636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62">
            <a:extLst>
              <a:ext uri="{FF2B5EF4-FFF2-40B4-BE49-F238E27FC236}">
                <a16:creationId xmlns:a16="http://schemas.microsoft.com/office/drawing/2014/main" id="{2B1207A2-D7B2-6040-AE1F-4BFBD0AD38AA}"/>
              </a:ext>
            </a:extLst>
          </p:cNvPr>
          <p:cNvCxnSpPr>
            <a:cxnSpLocks/>
          </p:cNvCxnSpPr>
          <p:nvPr/>
        </p:nvCxnSpPr>
        <p:spPr>
          <a:xfrm flipH="1">
            <a:off x="5931820" y="4429585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62">
            <a:extLst>
              <a:ext uri="{FF2B5EF4-FFF2-40B4-BE49-F238E27FC236}">
                <a16:creationId xmlns:a16="http://schemas.microsoft.com/office/drawing/2014/main" id="{D2D9131F-159F-AB4F-8B2D-FC10DC8445D3}"/>
              </a:ext>
            </a:extLst>
          </p:cNvPr>
          <p:cNvCxnSpPr>
            <a:cxnSpLocks/>
          </p:cNvCxnSpPr>
          <p:nvPr/>
        </p:nvCxnSpPr>
        <p:spPr>
          <a:xfrm flipH="1">
            <a:off x="3913314" y="2067264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62">
            <a:extLst>
              <a:ext uri="{FF2B5EF4-FFF2-40B4-BE49-F238E27FC236}">
                <a16:creationId xmlns:a16="http://schemas.microsoft.com/office/drawing/2014/main" id="{8D64BE90-C07A-B74A-AAA1-410D5285CC0C}"/>
              </a:ext>
            </a:extLst>
          </p:cNvPr>
          <p:cNvCxnSpPr>
            <a:cxnSpLocks/>
          </p:cNvCxnSpPr>
          <p:nvPr/>
        </p:nvCxnSpPr>
        <p:spPr>
          <a:xfrm flipH="1">
            <a:off x="1490366" y="3253490"/>
            <a:ext cx="1829283" cy="106829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1E14139-B147-DF4A-BCED-B4290DF9B7E8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FDFB46-AF6E-5D43-BD11-D0E34497E38B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53" name="Shape 529">
              <a:extLst>
                <a:ext uri="{FF2B5EF4-FFF2-40B4-BE49-F238E27FC236}">
                  <a16:creationId xmlns:a16="http://schemas.microsoft.com/office/drawing/2014/main" id="{79A4C94F-8E73-0244-9DD0-7359D4CCB3B8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4" name="_-47.png">
              <a:extLst>
                <a:ext uri="{FF2B5EF4-FFF2-40B4-BE49-F238E27FC236}">
                  <a16:creationId xmlns:a16="http://schemas.microsoft.com/office/drawing/2014/main" id="{28D4FE01-2E40-3E4C-BB50-4FFA63779119}"/>
                </a:ext>
              </a:extLst>
            </p:cNvPr>
            <p:cNvPicPr/>
            <p:nvPr/>
          </p:nvPicPr>
          <p:blipFill>
            <a:blip r:embed="rId8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cxnSp>
        <p:nvCxnSpPr>
          <p:cNvPr id="56" name="Straight Arrow Connector 62">
            <a:extLst>
              <a:ext uri="{FF2B5EF4-FFF2-40B4-BE49-F238E27FC236}">
                <a16:creationId xmlns:a16="http://schemas.microsoft.com/office/drawing/2014/main" id="{D6D49F9A-2051-3A47-B25F-F8E058EDFC22}"/>
              </a:ext>
            </a:extLst>
          </p:cNvPr>
          <p:cNvCxnSpPr>
            <a:cxnSpLocks/>
          </p:cNvCxnSpPr>
          <p:nvPr/>
        </p:nvCxnSpPr>
        <p:spPr>
          <a:xfrm flipH="1">
            <a:off x="1419745" y="3130826"/>
            <a:ext cx="1829283" cy="106829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B58D1A-4AA4-9B49-A615-A8C40D41F8FF}"/>
              </a:ext>
            </a:extLst>
          </p:cNvPr>
          <p:cNvSpPr txBox="1"/>
          <p:nvPr/>
        </p:nvSpPr>
        <p:spPr>
          <a:xfrm>
            <a:off x="1997464" y="3744027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1.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48EC4A-022B-AF41-BBEB-159292DCB65D}"/>
              </a:ext>
            </a:extLst>
          </p:cNvPr>
          <p:cNvSpPr txBox="1"/>
          <p:nvPr/>
        </p:nvSpPr>
        <p:spPr>
          <a:xfrm>
            <a:off x="3689544" y="3742313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2.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95966A-CB72-EA4A-8F02-C9C61097D296}"/>
              </a:ext>
            </a:extLst>
          </p:cNvPr>
          <p:cNvSpPr txBox="1"/>
          <p:nvPr/>
        </p:nvSpPr>
        <p:spPr>
          <a:xfrm>
            <a:off x="1949341" y="3174635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8.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2FDC35-466A-A04B-9B5B-82C2A3757F3B}"/>
              </a:ext>
            </a:extLst>
          </p:cNvPr>
          <p:cNvSpPr txBox="1"/>
          <p:nvPr/>
        </p:nvSpPr>
        <p:spPr>
          <a:xfrm>
            <a:off x="4076296" y="3354908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5.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699CC3-2FC4-C544-A198-299D34D47D08}"/>
              </a:ext>
            </a:extLst>
          </p:cNvPr>
          <p:cNvSpPr txBox="1"/>
          <p:nvPr/>
        </p:nvSpPr>
        <p:spPr>
          <a:xfrm>
            <a:off x="5977566" y="447299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3.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F147B2-1853-4D42-8489-0DEE5FDA9090}"/>
              </a:ext>
            </a:extLst>
          </p:cNvPr>
          <p:cNvSpPr txBox="1"/>
          <p:nvPr/>
        </p:nvSpPr>
        <p:spPr>
          <a:xfrm>
            <a:off x="5947261" y="397983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4.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C70D21-9277-3E4C-A43D-E04BF9EC6F85}"/>
              </a:ext>
            </a:extLst>
          </p:cNvPr>
          <p:cNvSpPr txBox="1"/>
          <p:nvPr/>
        </p:nvSpPr>
        <p:spPr>
          <a:xfrm>
            <a:off x="4038178" y="2633456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6.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717759-03F0-D747-9A3B-A1E43D84B035}"/>
              </a:ext>
            </a:extLst>
          </p:cNvPr>
          <p:cNvSpPr txBox="1"/>
          <p:nvPr/>
        </p:nvSpPr>
        <p:spPr>
          <a:xfrm>
            <a:off x="3620712" y="2318862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7.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DC3D921-7848-0C4C-ADB2-DE04A699CE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171" y="2808025"/>
            <a:ext cx="496502" cy="43401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61C79BE-A6EF-B842-9A40-9006056034EE}"/>
              </a:ext>
            </a:extLst>
          </p:cNvPr>
          <p:cNvSpPr txBox="1"/>
          <p:nvPr/>
        </p:nvSpPr>
        <p:spPr>
          <a:xfrm>
            <a:off x="758265" y="3238011"/>
            <a:ext cx="75980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F25860-F424-6A40-9B17-3DF04882F38A}"/>
              </a:ext>
            </a:extLst>
          </p:cNvPr>
          <p:cNvSpPr txBox="1"/>
          <p:nvPr/>
        </p:nvSpPr>
        <p:spPr>
          <a:xfrm>
            <a:off x="3177095" y="2281145"/>
            <a:ext cx="844221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E39D2DE-76DB-8149-861B-64A91202DA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2929" y="1759193"/>
            <a:ext cx="190069" cy="215291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774D94B-24B4-B048-A1C2-776761F4BF9D}"/>
              </a:ext>
            </a:extLst>
          </p:cNvPr>
          <p:cNvGrpSpPr/>
          <p:nvPr/>
        </p:nvGrpSpPr>
        <p:grpSpPr>
          <a:xfrm>
            <a:off x="3375136" y="1851668"/>
            <a:ext cx="437271" cy="437270"/>
            <a:chOff x="555452" y="2050875"/>
            <a:chExt cx="707235" cy="707233"/>
          </a:xfrm>
        </p:grpSpPr>
        <p:sp>
          <p:nvSpPr>
            <p:cNvPr id="63" name="Shape 339">
              <a:extLst>
                <a:ext uri="{FF2B5EF4-FFF2-40B4-BE49-F238E27FC236}">
                  <a16:creationId xmlns:a16="http://schemas.microsoft.com/office/drawing/2014/main" id="{F07EBCB5-F415-B949-8565-BCA4A2B34309}"/>
                </a:ext>
              </a:extLst>
            </p:cNvPr>
            <p:cNvSpPr/>
            <p:nvPr/>
          </p:nvSpPr>
          <p:spPr>
            <a:xfrm>
              <a:off x="555452" y="2050875"/>
              <a:ext cx="707235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" name="_-41.png">
              <a:extLst>
                <a:ext uri="{FF2B5EF4-FFF2-40B4-BE49-F238E27FC236}">
                  <a16:creationId xmlns:a16="http://schemas.microsoft.com/office/drawing/2014/main" id="{783F69D2-7AD8-834E-B58A-2AAA41FD7BFB}"/>
                </a:ext>
              </a:extLst>
            </p:cNvPr>
            <p:cNvPicPr/>
            <p:nvPr/>
          </p:nvPicPr>
          <p:blipFill>
            <a:blip r:embed="rId11"/>
            <a:srcRect l="21704" t="15445" r="21704" b="15445"/>
            <a:stretch>
              <a:fillRect/>
            </a:stretch>
          </p:blipFill>
          <p:spPr>
            <a:xfrm>
              <a:off x="712289" y="2169320"/>
              <a:ext cx="400239" cy="4887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cxnSp>
        <p:nvCxnSpPr>
          <p:cNvPr id="65" name="Straight Arrow Connector 62">
            <a:extLst>
              <a:ext uri="{FF2B5EF4-FFF2-40B4-BE49-F238E27FC236}">
                <a16:creationId xmlns:a16="http://schemas.microsoft.com/office/drawing/2014/main" id="{6E2ED4B3-0211-874A-9A84-0742EF4F82C2}"/>
              </a:ext>
            </a:extLst>
          </p:cNvPr>
          <p:cNvCxnSpPr>
            <a:cxnSpLocks/>
          </p:cNvCxnSpPr>
          <p:nvPr/>
        </p:nvCxnSpPr>
        <p:spPr>
          <a:xfrm flipH="1">
            <a:off x="1490365" y="2122912"/>
            <a:ext cx="1741245" cy="976555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62">
            <a:extLst>
              <a:ext uri="{FF2B5EF4-FFF2-40B4-BE49-F238E27FC236}">
                <a16:creationId xmlns:a16="http://schemas.microsoft.com/office/drawing/2014/main" id="{2E507812-EFBA-814D-B0D3-B56938402AA5}"/>
              </a:ext>
            </a:extLst>
          </p:cNvPr>
          <p:cNvCxnSpPr>
            <a:cxnSpLocks/>
          </p:cNvCxnSpPr>
          <p:nvPr/>
        </p:nvCxnSpPr>
        <p:spPr>
          <a:xfrm flipH="1">
            <a:off x="1476107" y="3103897"/>
            <a:ext cx="1773146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40BA4A5-214B-7A40-A9FA-CFD15C4FAAEE}"/>
              </a:ext>
            </a:extLst>
          </p:cNvPr>
          <p:cNvSpPr txBox="1"/>
          <p:nvPr/>
        </p:nvSpPr>
        <p:spPr>
          <a:xfrm>
            <a:off x="7259168" y="3377348"/>
            <a:ext cx="155026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Kafka</a:t>
            </a:r>
          </a:p>
        </p:txBody>
      </p:sp>
      <p:cxnSp>
        <p:nvCxnSpPr>
          <p:cNvPr id="75" name="Straight Arrow Connector 62">
            <a:extLst>
              <a:ext uri="{FF2B5EF4-FFF2-40B4-BE49-F238E27FC236}">
                <a16:creationId xmlns:a16="http://schemas.microsoft.com/office/drawing/2014/main" id="{4E1DFF73-3914-6D42-9929-A85D9ED77E8A}"/>
              </a:ext>
            </a:extLst>
          </p:cNvPr>
          <p:cNvCxnSpPr>
            <a:cxnSpLocks/>
          </p:cNvCxnSpPr>
          <p:nvPr/>
        </p:nvCxnSpPr>
        <p:spPr>
          <a:xfrm flipH="1">
            <a:off x="3943989" y="3103649"/>
            <a:ext cx="3709647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23C8C00E-9D0C-AC4D-9E6A-F514354DF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6384" y="2630481"/>
            <a:ext cx="724542" cy="724542"/>
          </a:xfrm>
          <a:prstGeom prst="rect">
            <a:avLst/>
          </a:prstGeom>
        </p:spPr>
      </p:pic>
      <p:cxnSp>
        <p:nvCxnSpPr>
          <p:cNvPr id="78" name="Straight Arrow Connector 62">
            <a:extLst>
              <a:ext uri="{FF2B5EF4-FFF2-40B4-BE49-F238E27FC236}">
                <a16:creationId xmlns:a16="http://schemas.microsoft.com/office/drawing/2014/main" id="{55B44E6B-907B-574A-A51E-63519A9937C5}"/>
              </a:ext>
            </a:extLst>
          </p:cNvPr>
          <p:cNvCxnSpPr>
            <a:cxnSpLocks/>
          </p:cNvCxnSpPr>
          <p:nvPr/>
        </p:nvCxnSpPr>
        <p:spPr>
          <a:xfrm flipH="1">
            <a:off x="5959451" y="3121139"/>
            <a:ext cx="1694185" cy="1267556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Arrow Connector 62">
            <a:extLst>
              <a:ext uri="{FF2B5EF4-FFF2-40B4-BE49-F238E27FC236}">
                <a16:creationId xmlns:a16="http://schemas.microsoft.com/office/drawing/2014/main" id="{C2F79484-AEA7-904F-83C8-5686AFB2C60B}"/>
              </a:ext>
            </a:extLst>
          </p:cNvPr>
          <p:cNvCxnSpPr>
            <a:cxnSpLocks/>
          </p:cNvCxnSpPr>
          <p:nvPr/>
        </p:nvCxnSpPr>
        <p:spPr>
          <a:xfrm flipH="1">
            <a:off x="5928102" y="4329223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4" name="Straight Arrow Connector 62"/>
          <p:cNvCxnSpPr>
            <a:cxnSpLocks/>
          </p:cNvCxnSpPr>
          <p:nvPr/>
        </p:nvCxnSpPr>
        <p:spPr>
          <a:xfrm flipH="1" flipV="1">
            <a:off x="3961633" y="3106142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32234054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68CCA54A-9383-924A-9F02-AF3C33AB01F9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525E726F-7305-2140-968D-42E29B1F8168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2C09E1C1-9CA6-C940-9541-BC5B8D358B3A}"/>
    </a:ext>
  </a:extLst>
</a:theme>
</file>

<file path=ppt/theme/theme5.xml><?xml version="1.0" encoding="utf-8"?>
<a:theme xmlns:a="http://schemas.openxmlformats.org/drawingml/2006/main" name="1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6.xml><?xml version="1.0" encoding="utf-8"?>
<a:theme xmlns:a="http://schemas.openxmlformats.org/drawingml/2006/main" name="1_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2C09E1C1-9CA6-C940-9541-BC5B8D358B3A}"/>
    </a:ext>
  </a:extLst>
</a:theme>
</file>

<file path=ppt/theme/theme7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8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5042</TotalTime>
  <Words>70</Words>
  <Application>Microsoft Macintosh PowerPoint</Application>
  <PresentationFormat>On-screen Show (16:9)</PresentationFormat>
  <Paragraphs>51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.AppleSystemUIFont</vt:lpstr>
      <vt:lpstr>Arial</vt:lpstr>
      <vt:lpstr>HelvNeue Light for IBM</vt:lpstr>
      <vt:lpstr>IBM Plex Mono Light</vt:lpstr>
      <vt:lpstr>IBM Plex Sans</vt:lpstr>
      <vt:lpstr>IBM Plex Sans Bold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1_IBM Developer 2018 white background</vt:lpstr>
      <vt:lpstr>1_IBM Developer 2018 black background</vt:lpstr>
      <vt:lpstr>Architecture</vt:lpstr>
      <vt:lpstr>Notifications for Web Application</vt:lpstr>
      <vt:lpstr>REST Endpoints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Maarten Dupont</dc:creator>
  <cp:lastModifiedBy>Niklas Heidloff</cp:lastModifiedBy>
  <cp:revision>339</cp:revision>
  <cp:lastPrinted>2018-10-05T17:04:41Z</cp:lastPrinted>
  <dcterms:created xsi:type="dcterms:W3CDTF">2019-03-20T20:55:32Z</dcterms:created>
  <dcterms:modified xsi:type="dcterms:W3CDTF">2020-01-17T11:59:36Z</dcterms:modified>
</cp:coreProperties>
</file>